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76" r:id="rId3"/>
    <p:sldId id="258" r:id="rId4"/>
    <p:sldId id="266" r:id="rId5"/>
    <p:sldId id="268" r:id="rId6"/>
    <p:sldId id="267" r:id="rId7"/>
    <p:sldId id="269" r:id="rId8"/>
    <p:sldId id="270" r:id="rId9"/>
    <p:sldId id="271" r:id="rId10"/>
    <p:sldId id="272" r:id="rId11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〇〇のご提案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880</Words>
  <Application>Microsoft Office PowerPoint</Application>
  <PresentationFormat>A4 210 x 297 mm</PresentationFormat>
  <Paragraphs>83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BIZ UDPゴシック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村山 貴子</dc:creator>
  <cp:lastModifiedBy>ma401</cp:lastModifiedBy>
  <cp:revision>51</cp:revision>
  <cp:lastPrinted>2021-02-22T04:04:13Z</cp:lastPrinted>
  <dcterms:created xsi:type="dcterms:W3CDTF">2018-11-20T01:34:55Z</dcterms:created>
  <dcterms:modified xsi:type="dcterms:W3CDTF">2022-03-01T04:22:40Z</dcterms:modified>
</cp:coreProperties>
</file>