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76" r:id="rId3"/>
    <p:sldId id="258" r:id="rId4"/>
    <p:sldId id="266" r:id="rId5"/>
    <p:sldId id="268" r:id="rId6"/>
    <p:sldId id="267" r:id="rId7"/>
    <p:sldId id="269" r:id="rId8"/>
    <p:sldId id="270" r:id="rId9"/>
    <p:sldId id="271" r:id="rId10"/>
    <p:sldId id="272" r:id="rId11"/>
  </p:sldIdLst>
  <p:sldSz cx="9906000" cy="6858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353" cy="51370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448" y="0"/>
            <a:ext cx="3078352" cy="51370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792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747" y="4924695"/>
            <a:ext cx="5682985" cy="402899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19316"/>
            <a:ext cx="3078353" cy="51370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448" y="9719316"/>
            <a:ext cx="3078352" cy="51370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〇〇のご提案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718" y="415636"/>
            <a:ext cx="9360737" cy="5761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</a:t>
            </a:r>
            <a:r>
              <a:rPr lang="ja-JP" altLang="en-US" sz="24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  <a:endParaRPr lang="en-US" altLang="ja-JP" sz="2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提案（技術シーズ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いる現場ニーズ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対する技術シーズ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技術シーズ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現場ニーズ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に対して、想定して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いる技術シーズ等を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881</Words>
  <Application>Microsoft Office PowerPoint</Application>
  <PresentationFormat>A4 210 x 297 mm</PresentationFormat>
  <Paragraphs>84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BIZ UDPゴシック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村山 貴子</dc:creator>
  <cp:lastModifiedBy>MA305</cp:lastModifiedBy>
  <cp:revision>53</cp:revision>
  <cp:lastPrinted>2024-04-19T08:02:29Z</cp:lastPrinted>
  <dcterms:created xsi:type="dcterms:W3CDTF">2018-11-20T01:34:55Z</dcterms:created>
  <dcterms:modified xsi:type="dcterms:W3CDTF">2024-04-19T08:26:09Z</dcterms:modified>
</cp:coreProperties>
</file>