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7" r:id="rId2"/>
    <p:sldId id="276" r:id="rId3"/>
    <p:sldId id="258" r:id="rId4"/>
    <p:sldId id="266" r:id="rId5"/>
    <p:sldId id="268" r:id="rId6"/>
    <p:sldId id="267" r:id="rId7"/>
    <p:sldId id="269" r:id="rId8"/>
    <p:sldId id="270" r:id="rId9"/>
    <p:sldId id="271" r:id="rId10"/>
    <p:sldId id="272" r:id="rId11"/>
  </p:sldIdLst>
  <p:sldSz cx="9906000" cy="6858000" type="A4"/>
  <p:notesSz cx="7102475" cy="102330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9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8353" cy="513709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2448" y="0"/>
            <a:ext cx="3078352" cy="513709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>
              <a:defRPr sz="1200"/>
            </a:lvl1pPr>
          </a:lstStyle>
          <a:p>
            <a:fld id="{F3E104BA-C1BD-48D2-936F-B7904B13D8BB}" type="datetimeFigureOut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1279525"/>
            <a:ext cx="498792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3" tIns="47732" rIns="95463" bIns="4773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747" y="4924695"/>
            <a:ext cx="5682985" cy="4028996"/>
          </a:xfrm>
          <a:prstGeom prst="rect">
            <a:avLst/>
          </a:prstGeom>
        </p:spPr>
        <p:txBody>
          <a:bodyPr vert="horz" lIns="95463" tIns="47732" rIns="95463" bIns="4773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719316"/>
            <a:ext cx="3078353" cy="513709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2448" y="9719316"/>
            <a:ext cx="3078352" cy="513709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>
              <a:defRPr sz="1200"/>
            </a:lvl1pPr>
          </a:lstStyle>
          <a:p>
            <a:fld id="{DC3B15EC-D83B-4FAD-A1FD-A65ED684FB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1869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1483-5240-412D-98EF-46A8B52D641F}" type="datetime1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BD1D1-369C-4952-9F2D-121CFE91D002}" type="datetime1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851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89B5-1990-4AB6-BBA8-DE89EC549EF5}" type="datetime1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4878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8F03-0D6F-4A24-8084-332487682F34}" type="datetime1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131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89B15-4228-4E94-B6E2-E2C18B68E22D}" type="datetime1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221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F666-4DC8-4766-A97A-50BD674A7BB6}" type="datetime1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603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E1B7-FB74-4988-8240-F85F884B3CF4}" type="datetime1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090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C9C5A-4405-4ABD-A571-E50A92BA12EF}" type="datetime1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406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00F31-D560-46C3-AA72-7A78B0001D66}" type="datetime1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8298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5B38-ED84-4EB3-9FAD-88598771D569}" type="datetime1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126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95A8-6581-4DD6-9173-42DBACFEC98A}" type="datetime1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663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B22D4-36BD-4F60-99B5-ABBE0AB2DB43}" type="datetime1">
              <a:rPr kumimoji="1" lang="ja-JP" altLang="en-US" smtClean="0"/>
              <a:t>2024/4/19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686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535577" y="1267097"/>
            <a:ext cx="8948057" cy="235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35577" y="4532812"/>
            <a:ext cx="8948057" cy="1240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98448" y="1881670"/>
            <a:ext cx="8441086" cy="1736741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en-US" altLang="ja-JP" sz="4000" dirty="0">
                <a:solidFill>
                  <a:schemeClr val="bg1"/>
                </a:solidFill>
              </a:rPr>
              <a:t>【</a:t>
            </a:r>
            <a:r>
              <a:rPr lang="ja-JP" altLang="en-US" sz="4000" dirty="0">
                <a:solidFill>
                  <a:schemeClr val="bg1"/>
                </a:solidFill>
              </a:rPr>
              <a:t>案件名</a:t>
            </a:r>
            <a:r>
              <a:rPr lang="en-US" altLang="ja-JP" sz="4000" dirty="0">
                <a:solidFill>
                  <a:schemeClr val="bg1"/>
                </a:solidFill>
              </a:rPr>
              <a:t>】</a:t>
            </a:r>
          </a:p>
          <a:p>
            <a:pPr algn="ctr"/>
            <a:r>
              <a:rPr lang="ja-JP" altLang="en-US" sz="4000" dirty="0">
                <a:solidFill>
                  <a:schemeClr val="bg1"/>
                </a:solidFill>
              </a:rPr>
              <a:t>〇〇のご提案</a:t>
            </a:r>
            <a:endParaRPr sz="4000" dirty="0">
              <a:solidFill>
                <a:schemeClr val="bg1"/>
              </a:solidFill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90CA8526-BD4B-4359-BAED-7E3515A90AA1}"/>
              </a:ext>
            </a:extLst>
          </p:cNvPr>
          <p:cNvSpPr/>
          <p:nvPr/>
        </p:nvSpPr>
        <p:spPr>
          <a:xfrm>
            <a:off x="4952999" y="4513501"/>
            <a:ext cx="4417423" cy="1736741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noFill/>
        </p:spPr>
        <p:txBody>
          <a:bodyPr wrap="square" lIns="0" tIns="0" rIns="0" bIns="0" rtlCol="0" anchor="t" anchorCtr="0"/>
          <a:lstStyle/>
          <a:p>
            <a:r>
              <a:rPr lang="ja-JP" altLang="en-US" sz="2400" dirty="0"/>
              <a:t>会社名等</a:t>
            </a:r>
            <a:endParaRPr lang="en-US" altLang="ja-JP" sz="2400" dirty="0"/>
          </a:p>
        </p:txBody>
      </p:sp>
      <p:sp>
        <p:nvSpPr>
          <p:cNvPr id="9" name="object 10">
            <a:extLst>
              <a:ext uri="{FF2B5EF4-FFF2-40B4-BE49-F238E27FC236}">
                <a16:creationId xmlns:a16="http://schemas.microsoft.com/office/drawing/2014/main" id="{46419B19-BE73-4605-A855-AB592C451BF6}"/>
              </a:ext>
            </a:extLst>
          </p:cNvPr>
          <p:cNvSpPr/>
          <p:nvPr/>
        </p:nvSpPr>
        <p:spPr>
          <a:xfrm>
            <a:off x="8409417" y="76110"/>
            <a:ext cx="1496583" cy="295897"/>
          </a:xfrm>
          <a:custGeom>
            <a:avLst/>
            <a:gdLst/>
            <a:ahLst/>
            <a:cxnLst/>
            <a:rect l="l" t="t" r="r" b="b"/>
            <a:pathLst>
              <a:path w="1365250" h="318134">
                <a:moveTo>
                  <a:pt x="0" y="318046"/>
                </a:moveTo>
                <a:lnTo>
                  <a:pt x="1364729" y="318046"/>
                </a:lnTo>
                <a:lnTo>
                  <a:pt x="1364729" y="0"/>
                </a:lnTo>
                <a:lnTo>
                  <a:pt x="0" y="0"/>
                </a:lnTo>
                <a:lnTo>
                  <a:pt x="0" y="31804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2000" dirty="0"/>
              <a:t>様式－２</a:t>
            </a:r>
            <a:endParaRPr sz="2000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07AE604-F7FC-40C1-B4F1-B8312D7AF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164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会社概要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324890"/>
            <a:ext cx="8441086" cy="2376253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会社名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代表者氏名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住所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資本金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従業員数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年商（任意）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EBDA82CA-7D79-4B8F-8C0B-E39F0E7AB624}"/>
              </a:ext>
            </a:extLst>
          </p:cNvPr>
          <p:cNvSpPr/>
          <p:nvPr/>
        </p:nvSpPr>
        <p:spPr>
          <a:xfrm>
            <a:off x="732456" y="4407344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協力企業の概要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C7217B1-729A-4AA2-8264-E3D5D4D17AE9}"/>
              </a:ext>
            </a:extLst>
          </p:cNvPr>
          <p:cNvSpPr/>
          <p:nvPr/>
        </p:nvSpPr>
        <p:spPr>
          <a:xfrm>
            <a:off x="732456" y="5053469"/>
            <a:ext cx="8441086" cy="1040674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■本案件の提案において、協力企業がある場合は、協力企業の概要、協力してもらう内容等について記載してください。　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6BC8810-873F-4FB7-A2A8-50C4BD5C3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0468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6718" y="415636"/>
            <a:ext cx="9360737" cy="57613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＜以下項目を入れた資料を作成ください＞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全てのページを埋める必要はありませんが、極力詳細にわたり</a:t>
            </a:r>
            <a:r>
              <a:rPr lang="ja-JP" altLang="en-US" sz="2400" dirty="0" err="1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ご</a:t>
            </a:r>
            <a:endParaRPr lang="en-US" altLang="ja-JP" sz="2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記載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ください。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（記載例は削除してご使用ください。）</a:t>
            </a:r>
            <a:endParaRPr lang="en-US" altLang="ja-JP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提案（技術シーズ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）の概要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具体的な内容（想定して</a:t>
            </a:r>
            <a:r>
              <a:rPr lang="ja-JP" altLang="en-US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いる現場ニーズ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</a:t>
            </a:r>
            <a:r>
              <a:rPr lang="ja-JP" altLang="en-US" sz="2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対する技術シーズ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の活用）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提案の特徴、他社との違い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現場導入による効果</a:t>
            </a:r>
          </a:p>
          <a:p>
            <a:pPr lvl="1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現場導入による効果</a:t>
            </a:r>
          </a:p>
          <a:p>
            <a:pPr lvl="1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現場導入の例</a:t>
            </a:r>
          </a:p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現場導入にあたっての課題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1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当該技術を現場導入する上での課題等</a:t>
            </a:r>
          </a:p>
          <a:p>
            <a:pPr lvl="1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今後の技術の発展性等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lvl="1" indent="0">
              <a:buNone/>
            </a:pP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ja-JP" altLang="en-US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819B2FE-79B5-4AE8-929D-5F7E1CFCD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3297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提案概要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41148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■提案の概要を記載します。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今回</a:t>
            </a:r>
            <a:r>
              <a:rPr kumimoji="1"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技術シーズ</a:t>
            </a:r>
            <a:r>
              <a:rPr kumimoji="1"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kumimoji="1" lang="ja-JP" altLang="en-US" b="1" u="sng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全体像もしくはポイント</a:t>
            </a: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を記載してください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167803F-B30A-412F-A086-B8848AC3F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871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提案の具体的内容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3473532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■提案の具体的内容を記載します。</a:t>
            </a:r>
            <a: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kumimoji="1"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現場ニーズ</a:t>
            </a: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に対して、想定して</a:t>
            </a:r>
            <a:r>
              <a:rPr kumimoji="1" lang="ja-JP" altLang="en-US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いる技術シーズ等を</a:t>
            </a: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記載してください</a:t>
            </a:r>
            <a: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677DD17-B468-4970-9A6C-47605DA79AA3}"/>
              </a:ext>
            </a:extLst>
          </p:cNvPr>
          <p:cNvSpPr/>
          <p:nvPr/>
        </p:nvSpPr>
        <p:spPr>
          <a:xfrm>
            <a:off x="732456" y="5237018"/>
            <a:ext cx="8441086" cy="1056904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■当該技術が活用された実績があれば、記載ください。</a:t>
            </a:r>
            <a: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EFBFF0F-543B-48B1-AB7D-64B0BD0C4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7718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提案の具体的内容（写真</a:t>
            </a:r>
            <a:r>
              <a:rPr lang="en-US" altLang="ja-JP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or</a:t>
            </a:r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イメージ）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41148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■提案の具体的について、　写真、イメージなどを入れて説明してください。　　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3FE7778-4973-41E5-BC07-58F806FE2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806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提案の特徴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41148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■提案の特徴（強み、他社との差別化ポイント）を記載してください</a:t>
            </a:r>
            <a: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他社との差別化では、比較表などを入れるとわかりやすくなります。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記載例①：強みとして、検知に必要な電源が不要となる。</a:t>
            </a:r>
            <a: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具体的には、●●を活用し、電源がなくても使用できる。</a:t>
            </a:r>
            <a: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他社では、●●を使っているが、劣化、メンテナンスが問題となっている。</a:t>
            </a:r>
            <a: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記載例②：強みのポイントを列挙して説明する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・省電力：バッテリのみで長期に稼働できる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・コンパクト：・・・・・・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・広域通信に対応：・・・・・</a:t>
            </a:r>
            <a: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A8BED8-FA8C-405D-9FE3-FF882B7BC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861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現場導入による効果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41148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■現場導入による効果を記載してください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・記載例：●●の監視作業の軽減</a:t>
            </a:r>
            <a: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・・・・・・によって、自動的に送信可能となるため、・・・が軽減されます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●●のコスト削減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・・・・・によって、●●が可能となり、コストが削減されます。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■現場導入の事例があれば記載してください（写真・図解などを入れて説明）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・記載例：●●大学と共同で、●●において実施。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導入した結果、・・・・・・・・・・・。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4E77070-7FC4-4F15-8824-111E64F09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854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現場導入にあたっての課題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41148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■当該技術を現場導入する上で、想定される課題や、施行に際しての条件等があれば記載してください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記載例：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AI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エンジンの学習にあたり、教師データが必要となる、このため・・・。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センサーの設置場所について、・・・・・・。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■今後の技術の発展性等があれば記載してください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記載例：河川分野以外にも、●●の分野にも応用が可能です。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具体的には、・・・・・・・・。　　　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ドローンと組み合わせて活用すると、さらに・・・・・・。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9D2F10A-18F4-40B8-8412-E747CE1DB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7006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その他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41148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■そのほかに提案上、必要な情報があれば記載してください。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ABE6A67-7810-4DDE-A343-CA2E9FC85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668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792</TotalTime>
  <Words>881</Words>
  <Application>Microsoft Office PowerPoint</Application>
  <PresentationFormat>A4 210 x 297 mm</PresentationFormat>
  <Paragraphs>84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7" baseType="lpstr">
      <vt:lpstr>BIZ UDPゴシック</vt:lpstr>
      <vt:lpstr>ＭＳ Ｐゴシック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村山 貴子</dc:creator>
  <cp:lastModifiedBy>MA305</cp:lastModifiedBy>
  <cp:revision>53</cp:revision>
  <cp:lastPrinted>2024-04-19T08:02:29Z</cp:lastPrinted>
  <dcterms:created xsi:type="dcterms:W3CDTF">2018-11-20T01:34:55Z</dcterms:created>
  <dcterms:modified xsi:type="dcterms:W3CDTF">2024-04-19T08:26:09Z</dcterms:modified>
</cp:coreProperties>
</file>